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86" r:id="rId7"/>
    <p:sldId id="258" r:id="rId8"/>
    <p:sldId id="259" r:id="rId9"/>
    <p:sldId id="312" r:id="rId10"/>
    <p:sldId id="311" r:id="rId11"/>
    <p:sldId id="310" r:id="rId12"/>
    <p:sldId id="260" r:id="rId13"/>
    <p:sldId id="261" r:id="rId14"/>
    <p:sldId id="263" r:id="rId15"/>
    <p:sldId id="298" r:id="rId16"/>
    <p:sldId id="299" r:id="rId17"/>
    <p:sldId id="262" r:id="rId18"/>
    <p:sldId id="289" r:id="rId19"/>
    <p:sldId id="288" r:id="rId20"/>
    <p:sldId id="264" r:id="rId21"/>
    <p:sldId id="266" r:id="rId22"/>
    <p:sldId id="265" r:id="rId23"/>
    <p:sldId id="287" r:id="rId24"/>
    <p:sldId id="268" r:id="rId25"/>
    <p:sldId id="270" r:id="rId26"/>
    <p:sldId id="267" r:id="rId27"/>
    <p:sldId id="269" r:id="rId28"/>
    <p:sldId id="290" r:id="rId29"/>
    <p:sldId id="295" r:id="rId30"/>
    <p:sldId id="296" r:id="rId31"/>
    <p:sldId id="305" r:id="rId32"/>
    <p:sldId id="297" r:id="rId33"/>
    <p:sldId id="301" r:id="rId34"/>
    <p:sldId id="302" r:id="rId35"/>
    <p:sldId id="271" r:id="rId36"/>
    <p:sldId id="291" r:id="rId37"/>
    <p:sldId id="272" r:id="rId38"/>
    <p:sldId id="313" r:id="rId39"/>
    <p:sldId id="273" r:id="rId40"/>
    <p:sldId id="303" r:id="rId41"/>
    <p:sldId id="309" r:id="rId42"/>
    <p:sldId id="306" r:id="rId43"/>
    <p:sldId id="304" r:id="rId44"/>
    <p:sldId id="307" r:id="rId45"/>
    <p:sldId id="308" r:id="rId46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2" autoAdjust="0"/>
    <p:restoredTop sz="94660"/>
  </p:normalViewPr>
  <p:slideViewPr>
    <p:cSldViewPr>
      <p:cViewPr varScale="1">
        <p:scale>
          <a:sx n="95" d="100"/>
          <a:sy n="95" d="100"/>
        </p:scale>
        <p:origin x="4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rriën van 't Oever" userId="853603d8-2c27-4ec0-8218-8df663a7e77c" providerId="ADAL" clId="{C948DA59-E5BE-4D5C-8548-5ABA0AABB018}"/>
    <pc:docChg chg="custSel addSld modSld">
      <pc:chgData name="Jurriën van 't Oever" userId="853603d8-2c27-4ec0-8218-8df663a7e77c" providerId="ADAL" clId="{C948DA59-E5BE-4D5C-8548-5ABA0AABB018}" dt="2021-01-19T14:37:02.051" v="467" actId="255"/>
      <pc:docMkLst>
        <pc:docMk/>
      </pc:docMkLst>
      <pc:sldChg chg="addSp modSp">
        <pc:chgData name="Jurriën van 't Oever" userId="853603d8-2c27-4ec0-8218-8df663a7e77c" providerId="ADAL" clId="{C948DA59-E5BE-4D5C-8548-5ABA0AABB018}" dt="2021-01-19T14:17:34.167" v="326" actId="13926"/>
        <pc:sldMkLst>
          <pc:docMk/>
          <pc:sldMk cId="0" sldId="291"/>
        </pc:sldMkLst>
        <pc:spChg chg="add mod">
          <ac:chgData name="Jurriën van 't Oever" userId="853603d8-2c27-4ec0-8218-8df663a7e77c" providerId="ADAL" clId="{C948DA59-E5BE-4D5C-8548-5ABA0AABB018}" dt="2021-01-19T14:17:34.167" v="326" actId="13926"/>
          <ac:spMkLst>
            <pc:docMk/>
            <pc:sldMk cId="0" sldId="291"/>
            <ac:spMk id="2" creationId="{0C98EF1D-E4D6-49A4-BB07-E2991C75BBA2}"/>
          </ac:spMkLst>
        </pc:spChg>
        <pc:spChg chg="mod">
          <ac:chgData name="Jurriën van 't Oever" userId="853603d8-2c27-4ec0-8218-8df663a7e77c" providerId="ADAL" clId="{C948DA59-E5BE-4D5C-8548-5ABA0AABB018}" dt="2021-01-19T14:16:36.576" v="298" actId="6549"/>
          <ac:spMkLst>
            <pc:docMk/>
            <pc:sldMk cId="0" sldId="291"/>
            <ac:spMk id="31746" creationId="{00000000-0000-0000-0000-000000000000}"/>
          </ac:spMkLst>
        </pc:spChg>
      </pc:sldChg>
      <pc:sldChg chg="addSp modSp add">
        <pc:chgData name="Jurriën van 't Oever" userId="853603d8-2c27-4ec0-8218-8df663a7e77c" providerId="ADAL" clId="{C948DA59-E5BE-4D5C-8548-5ABA0AABB018}" dt="2021-01-19T14:02:35.643" v="185" actId="12"/>
        <pc:sldMkLst>
          <pc:docMk/>
          <pc:sldMk cId="3561239916" sldId="309"/>
        </pc:sldMkLst>
        <pc:spChg chg="mod">
          <ac:chgData name="Jurriën van 't Oever" userId="853603d8-2c27-4ec0-8218-8df663a7e77c" providerId="ADAL" clId="{C948DA59-E5BE-4D5C-8548-5ABA0AABB018}" dt="2021-01-19T13:57:55.389" v="121" actId="20577"/>
          <ac:spMkLst>
            <pc:docMk/>
            <pc:sldMk cId="3561239916" sldId="309"/>
            <ac:spMk id="2" creationId="{B248AF8C-D387-4CF4-87F7-ED9275D545E2}"/>
          </ac:spMkLst>
        </pc:spChg>
        <pc:spChg chg="mod">
          <ac:chgData name="Jurriën van 't Oever" userId="853603d8-2c27-4ec0-8218-8df663a7e77c" providerId="ADAL" clId="{C948DA59-E5BE-4D5C-8548-5ABA0AABB018}" dt="2021-01-19T14:02:35.643" v="185" actId="12"/>
          <ac:spMkLst>
            <pc:docMk/>
            <pc:sldMk cId="3561239916" sldId="309"/>
            <ac:spMk id="3" creationId="{E911D424-3CD5-4F00-8742-B1534EC292F3}"/>
          </ac:spMkLst>
        </pc:spChg>
        <pc:picChg chg="add mod">
          <ac:chgData name="Jurriën van 't Oever" userId="853603d8-2c27-4ec0-8218-8df663a7e77c" providerId="ADAL" clId="{C948DA59-E5BE-4D5C-8548-5ABA0AABB018}" dt="2021-01-19T14:01:53.307" v="181" actId="14100"/>
          <ac:picMkLst>
            <pc:docMk/>
            <pc:sldMk cId="3561239916" sldId="309"/>
            <ac:picMk id="4" creationId="{CC08F0C2-EBB0-44C4-AABD-499D7D9F571A}"/>
          </ac:picMkLst>
        </pc:picChg>
        <pc:picChg chg="add mod">
          <ac:chgData name="Jurriën van 't Oever" userId="853603d8-2c27-4ec0-8218-8df663a7e77c" providerId="ADAL" clId="{C948DA59-E5BE-4D5C-8548-5ABA0AABB018}" dt="2021-01-19T14:00:36.971" v="178" actId="1076"/>
          <ac:picMkLst>
            <pc:docMk/>
            <pc:sldMk cId="3561239916" sldId="309"/>
            <ac:picMk id="1026" creationId="{6798BB89-A454-4DB4-9FB9-B8E18181C281}"/>
          </ac:picMkLst>
        </pc:picChg>
      </pc:sldChg>
      <pc:sldChg chg="addSp modSp">
        <pc:chgData name="Jurriën van 't Oever" userId="853603d8-2c27-4ec0-8218-8df663a7e77c" providerId="ADAL" clId="{C948DA59-E5BE-4D5C-8548-5ABA0AABB018}" dt="2021-01-19T14:14:53.700" v="296" actId="20577"/>
        <pc:sldMkLst>
          <pc:docMk/>
          <pc:sldMk cId="2390043486" sldId="310"/>
        </pc:sldMkLst>
        <pc:spChg chg="mod">
          <ac:chgData name="Jurriën van 't Oever" userId="853603d8-2c27-4ec0-8218-8df663a7e77c" providerId="ADAL" clId="{C948DA59-E5BE-4D5C-8548-5ABA0AABB018}" dt="2021-01-19T14:05:49.756" v="187" actId="1076"/>
          <ac:spMkLst>
            <pc:docMk/>
            <pc:sldMk cId="2390043486" sldId="310"/>
            <ac:spMk id="2" creationId="{00000000-0000-0000-0000-000000000000}"/>
          </ac:spMkLst>
        </pc:spChg>
        <pc:spChg chg="add mod">
          <ac:chgData name="Jurriën van 't Oever" userId="853603d8-2c27-4ec0-8218-8df663a7e77c" providerId="ADAL" clId="{C948DA59-E5BE-4D5C-8548-5ABA0AABB018}" dt="2021-01-19T14:14:53.700" v="296" actId="20577"/>
          <ac:spMkLst>
            <pc:docMk/>
            <pc:sldMk cId="2390043486" sldId="310"/>
            <ac:spMk id="10" creationId="{C8AC065B-9077-4DAF-A5E7-BF5CFFF47CFE}"/>
          </ac:spMkLst>
        </pc:spChg>
        <pc:cxnChg chg="mod">
          <ac:chgData name="Jurriën van 't Oever" userId="853603d8-2c27-4ec0-8218-8df663a7e77c" providerId="ADAL" clId="{C948DA59-E5BE-4D5C-8548-5ABA0AABB018}" dt="2021-01-19T14:06:20.203" v="188" actId="17032"/>
          <ac:cxnSpMkLst>
            <pc:docMk/>
            <pc:sldMk cId="2390043486" sldId="310"/>
            <ac:cxnSpMk id="11" creationId="{00000000-0000-0000-0000-000000000000}"/>
          </ac:cxnSpMkLst>
        </pc:cxnChg>
        <pc:cxnChg chg="mod">
          <ac:chgData name="Jurriën van 't Oever" userId="853603d8-2c27-4ec0-8218-8df663a7e77c" providerId="ADAL" clId="{C948DA59-E5BE-4D5C-8548-5ABA0AABB018}" dt="2021-01-19T14:06:32.125" v="189" actId="13822"/>
          <ac:cxnSpMkLst>
            <pc:docMk/>
            <pc:sldMk cId="2390043486" sldId="310"/>
            <ac:cxnSpMk id="13" creationId="{00000000-0000-0000-0000-000000000000}"/>
          </ac:cxnSpMkLst>
        </pc:cxnChg>
      </pc:sldChg>
      <pc:sldChg chg="addSp modSp modAnim">
        <pc:chgData name="Jurriën van 't Oever" userId="853603d8-2c27-4ec0-8218-8df663a7e77c" providerId="ADAL" clId="{C948DA59-E5BE-4D5C-8548-5ABA0AABB018}" dt="2021-01-19T14:13:59.259" v="240" actId="1076"/>
        <pc:sldMkLst>
          <pc:docMk/>
          <pc:sldMk cId="3902086177" sldId="311"/>
        </pc:sldMkLst>
        <pc:spChg chg="mod">
          <ac:chgData name="Jurriën van 't Oever" userId="853603d8-2c27-4ec0-8218-8df663a7e77c" providerId="ADAL" clId="{C948DA59-E5BE-4D5C-8548-5ABA0AABB018}" dt="2021-01-19T14:07:50.253" v="191" actId="1076"/>
          <ac:spMkLst>
            <pc:docMk/>
            <pc:sldMk cId="3902086177" sldId="311"/>
            <ac:spMk id="2" creationId="{00000000-0000-0000-0000-000000000000}"/>
          </ac:spMkLst>
        </pc:spChg>
        <pc:spChg chg="add mod">
          <ac:chgData name="Jurriën van 't Oever" userId="853603d8-2c27-4ec0-8218-8df663a7e77c" providerId="ADAL" clId="{C948DA59-E5BE-4D5C-8548-5ABA0AABB018}" dt="2021-01-19T14:13:59.259" v="240" actId="1076"/>
          <ac:spMkLst>
            <pc:docMk/>
            <pc:sldMk cId="3902086177" sldId="311"/>
            <ac:spMk id="18" creationId="{19D133D3-9E7E-41F5-BCD4-5AD54D04E597}"/>
          </ac:spMkLst>
        </pc:spChg>
        <pc:cxnChg chg="mod">
          <ac:chgData name="Jurriën van 't Oever" userId="853603d8-2c27-4ec0-8218-8df663a7e77c" providerId="ADAL" clId="{C948DA59-E5BE-4D5C-8548-5ABA0AABB018}" dt="2021-01-19T14:13:18.574" v="206" actId="1076"/>
          <ac:cxnSpMkLst>
            <pc:docMk/>
            <pc:sldMk cId="3902086177" sldId="311"/>
            <ac:cxnSpMk id="7" creationId="{00000000-0000-0000-0000-000000000000}"/>
          </ac:cxnSpMkLst>
        </pc:cxnChg>
        <pc:cxnChg chg="mod">
          <ac:chgData name="Jurriën van 't Oever" userId="853603d8-2c27-4ec0-8218-8df663a7e77c" providerId="ADAL" clId="{C948DA59-E5BE-4D5C-8548-5ABA0AABB018}" dt="2021-01-19T14:13:22.060" v="207" actId="14100"/>
          <ac:cxnSpMkLst>
            <pc:docMk/>
            <pc:sldMk cId="3902086177" sldId="311"/>
            <ac:cxnSpMk id="13" creationId="{00000000-0000-0000-0000-000000000000}"/>
          </ac:cxnSpMkLst>
        </pc:cxnChg>
        <pc:cxnChg chg="add mod">
          <ac:chgData name="Jurriën van 't Oever" userId="853603d8-2c27-4ec0-8218-8df663a7e77c" providerId="ADAL" clId="{C948DA59-E5BE-4D5C-8548-5ABA0AABB018}" dt="2021-01-19T14:13:08.735" v="205" actId="14100"/>
          <ac:cxnSpMkLst>
            <pc:docMk/>
            <pc:sldMk cId="3902086177" sldId="311"/>
            <ac:cxnSpMk id="14" creationId="{DA3757F7-66D5-4BAF-BF94-13FB69AF5E67}"/>
          </ac:cxnSpMkLst>
        </pc:cxnChg>
        <pc:cxnChg chg="add mod">
          <ac:chgData name="Jurriën van 't Oever" userId="853603d8-2c27-4ec0-8218-8df663a7e77c" providerId="ADAL" clId="{C948DA59-E5BE-4D5C-8548-5ABA0AABB018}" dt="2021-01-19T14:13:02.271" v="203" actId="14100"/>
          <ac:cxnSpMkLst>
            <pc:docMk/>
            <pc:sldMk cId="3902086177" sldId="311"/>
            <ac:cxnSpMk id="15" creationId="{7B4CCC7F-0505-4008-AEF8-A73C4D3813A8}"/>
          </ac:cxnSpMkLst>
        </pc:cxnChg>
        <pc:cxnChg chg="add mod">
          <ac:chgData name="Jurriën van 't Oever" userId="853603d8-2c27-4ec0-8218-8df663a7e77c" providerId="ADAL" clId="{C948DA59-E5BE-4D5C-8548-5ABA0AABB018}" dt="2021-01-19T14:12:55.837" v="198" actId="14100"/>
          <ac:cxnSpMkLst>
            <pc:docMk/>
            <pc:sldMk cId="3902086177" sldId="311"/>
            <ac:cxnSpMk id="16" creationId="{A1FC2668-AD6A-4A08-B77A-E9B0914F7650}"/>
          </ac:cxnSpMkLst>
        </pc:cxnChg>
      </pc:sldChg>
      <pc:sldChg chg="modSp">
        <pc:chgData name="Jurriën van 't Oever" userId="853603d8-2c27-4ec0-8218-8df663a7e77c" providerId="ADAL" clId="{C948DA59-E5BE-4D5C-8548-5ABA0AABB018}" dt="2021-01-19T14:12:26.787" v="193" actId="1076"/>
        <pc:sldMkLst>
          <pc:docMk/>
          <pc:sldMk cId="831651626" sldId="312"/>
        </pc:sldMkLst>
        <pc:spChg chg="mod">
          <ac:chgData name="Jurriën van 't Oever" userId="853603d8-2c27-4ec0-8218-8df663a7e77c" providerId="ADAL" clId="{C948DA59-E5BE-4D5C-8548-5ABA0AABB018}" dt="2021-01-19T14:12:26.787" v="193" actId="1076"/>
          <ac:spMkLst>
            <pc:docMk/>
            <pc:sldMk cId="831651626" sldId="312"/>
            <ac:spMk id="2" creationId="{00000000-0000-0000-0000-000000000000}"/>
          </ac:spMkLst>
        </pc:spChg>
      </pc:sldChg>
      <pc:sldChg chg="addSp modSp add">
        <pc:chgData name="Jurriën van 't Oever" userId="853603d8-2c27-4ec0-8218-8df663a7e77c" providerId="ADAL" clId="{C948DA59-E5BE-4D5C-8548-5ABA0AABB018}" dt="2021-01-19T14:37:02.051" v="467" actId="255"/>
        <pc:sldMkLst>
          <pc:docMk/>
          <pc:sldMk cId="3387038207" sldId="313"/>
        </pc:sldMkLst>
        <pc:spChg chg="add mod">
          <ac:chgData name="Jurriën van 't Oever" userId="853603d8-2c27-4ec0-8218-8df663a7e77c" providerId="ADAL" clId="{C948DA59-E5BE-4D5C-8548-5ABA0AABB018}" dt="2021-01-19T14:37:02.051" v="467" actId="255"/>
          <ac:spMkLst>
            <pc:docMk/>
            <pc:sldMk cId="3387038207" sldId="313"/>
            <ac:spMk id="2" creationId="{1BC9D8C9-77BC-4CDC-9824-19261B8F5192}"/>
          </ac:spMkLst>
        </pc:spChg>
        <pc:picChg chg="add mod">
          <ac:chgData name="Jurriën van 't Oever" userId="853603d8-2c27-4ec0-8218-8df663a7e77c" providerId="ADAL" clId="{C948DA59-E5BE-4D5C-8548-5ABA0AABB018}" dt="2021-01-19T14:19:25.172" v="329" actId="1076"/>
          <ac:picMkLst>
            <pc:docMk/>
            <pc:sldMk cId="3387038207" sldId="313"/>
            <ac:picMk id="2050" creationId="{56D591F6-969A-4FEC-A28B-578F91CA2778}"/>
          </ac:picMkLst>
        </pc:picChg>
        <pc:picChg chg="add mod">
          <ac:chgData name="Jurriën van 't Oever" userId="853603d8-2c27-4ec0-8218-8df663a7e77c" providerId="ADAL" clId="{C948DA59-E5BE-4D5C-8548-5ABA0AABB018}" dt="2021-01-19T14:36:33.994" v="462" actId="1076"/>
          <ac:picMkLst>
            <pc:docMk/>
            <pc:sldMk cId="3387038207" sldId="313"/>
            <ac:picMk id="2052" creationId="{642C89BF-3B74-4E3F-AF2F-CB1655C89B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7766-3A48-4C5C-97EE-98DDBD19F30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8033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D0AE-9AA9-47C9-B221-1238AB5F364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1935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20799-98EC-4B6B-ABAB-FBBADFAA7E7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347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ECF52-5A61-4434-92C1-5DDC511A22F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885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511E2-5B4A-4D24-B58F-B763EAA8444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4321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03AB0-5FB8-4539-B7DA-D82272DF87A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451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877A6-21F0-4C80-9DFA-F30C0C10DA3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4941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1D220-164E-493B-91CA-6971B281FB5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044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8519-D852-4E9C-8B1D-67F4A59E38D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677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6B90E-C853-4C8C-8EF4-02C16F1A951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11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EE239-905A-41D9-9764-9EC2097A131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9808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D39EAA5-7940-40EF-BF14-E681360C3EA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nl.wikipedia.org/wiki/Afbeelding:Baak.sv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ZSrHN5YeTv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nl.wikipedia.org/wiki/Afbeelding:Baak.sv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http://home.tiscali.nl/~wr2777/AchtergrondGolven2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nl.wikipedia.org/wiki/Bestand:NivellementExample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http://home.tiscali.nl/~wr2777/AchtergrondGolven2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http://home.tiscali.nl/~wr2777/AchtergrondGolven2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rovisioning.ontwikkelcentrum.nl/objects/oc-37061d/2/OC-37061-2-1d/OC-37061-2-1d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H9DFpZS6x8" TargetMode="External"/><Relationship Id="rId4" Type="http://schemas.openxmlformats.org/officeDocument/2006/relationships/hyperlink" Target="https://youtu.be/BoFfTytk7q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8SMQ1PRQBI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laserconstruct.com/Jalonniveau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laserconstruct.com/Materiaal.html#Jalonnive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Landmeten en waterpassen</a:t>
            </a:r>
          </a:p>
        </p:txBody>
      </p:sp>
      <p:pic>
        <p:nvPicPr>
          <p:cNvPr id="2051" name="Picture 7" descr="Aflezing meetstok (aflezing is ongeveer 1422 mm)">
            <a:hlinkClick r:id="rId2" tooltip="Aflezing meetstok (aflezing is ongeveer 1422 mm)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213"/>
            <a:ext cx="4537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274638"/>
            <a:ext cx="4546600" cy="1143000"/>
          </a:xfrm>
        </p:spPr>
        <p:txBody>
          <a:bodyPr/>
          <a:lstStyle/>
          <a:p>
            <a:pPr eaLnBrk="1" hangingPunct="1"/>
            <a:r>
              <a:rPr lang="nl-NL" altLang="nl-NL"/>
              <a:t>Prisma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8196" name="Picture 5" descr="prisma%2031pr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679950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989138"/>
            <a:ext cx="14287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99125" cy="1143000"/>
          </a:xfrm>
        </p:spPr>
        <p:txBody>
          <a:bodyPr/>
          <a:lstStyle/>
          <a:p>
            <a:pPr eaLnBrk="1" hangingPunct="1"/>
            <a:r>
              <a:rPr lang="nl-NL" altLang="nl-NL"/>
              <a:t>Statief en loodstaaf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9220" name="Picture 5" descr="550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38973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10008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169227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Baco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10477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Meetband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361791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39900"/>
            <a:ext cx="4370388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Meetpennen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09700"/>
            <a:ext cx="3336925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6263"/>
            <a:ext cx="4405313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Baak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12292" name="Picture 5" descr="31ba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68413"/>
            <a:ext cx="294163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280502_Baak_uitschuifbaar_130cmtot240c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39417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Baak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1600200"/>
            <a:ext cx="4691062" cy="4525963"/>
          </a:xfrm>
        </p:spPr>
        <p:txBody>
          <a:bodyPr/>
          <a:lstStyle/>
          <a:p>
            <a:pPr eaLnBrk="1" hangingPunct="1"/>
            <a:r>
              <a:rPr lang="nl-NL" altLang="nl-NL"/>
              <a:t>Is een meetlat van meestal 3 meter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Of een uitschuifbare</a:t>
            </a:r>
          </a:p>
        </p:txBody>
      </p:sp>
      <p:pic>
        <p:nvPicPr>
          <p:cNvPr id="13316" name="Picture 5" descr="nedo%20344115-6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63"/>
            <a:ext cx="2303463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1944687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Waterpas%20Sola%20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43408"/>
            <a:ext cx="61150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924944"/>
            <a:ext cx="6858000" cy="376237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012160" y="2132856"/>
            <a:ext cx="3041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Libel = tonvormig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Waterpastoestel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 dirty="0"/>
          </a:p>
        </p:txBody>
      </p:sp>
      <p:pic>
        <p:nvPicPr>
          <p:cNvPr id="15364" name="Picture 5" descr="347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35290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565400"/>
            <a:ext cx="33115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012160" y="6309320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4"/>
              </a:rPr>
              <a:t>Klik uitleg waterpastoestel</a:t>
            </a:r>
            <a:endParaRPr lang="nl-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16388" name="Picture 5" descr="Waterpassing_2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327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Dit zie je dan</a:t>
            </a:r>
          </a:p>
        </p:txBody>
      </p:sp>
      <p:pic>
        <p:nvPicPr>
          <p:cNvPr id="17411" name="Picture 4" descr="Aflezing meetstok (aflezing is ongeveer 1422 mm)">
            <a:hlinkClick r:id="rId2" tooltip="Aflezing meetstok (aflezing is ongeveer 1422 mm)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673225"/>
            <a:ext cx="5184775" cy="5184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Landmeten is: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Metingen verrichten in het terrein</a:t>
            </a:r>
          </a:p>
          <a:p>
            <a:pPr eaLnBrk="1" hangingPunct="1"/>
            <a:r>
              <a:rPr lang="nl-NL" altLang="nl-NL"/>
              <a:t>Vastleggen van de resultaten</a:t>
            </a:r>
          </a:p>
        </p:txBody>
      </p:sp>
      <p:pic>
        <p:nvPicPr>
          <p:cNvPr id="3076" name="Picture 7" descr="S6_8_landmet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852738"/>
            <a:ext cx="4895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baak_3_aflezen_1_322_m_www_sli_unimelb_edu_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65175"/>
            <a:ext cx="4535488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916238" y="5013325"/>
            <a:ext cx="541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>
                <a:solidFill>
                  <a:srgbClr val="FF3300"/>
                </a:solidFill>
              </a:rPr>
              <a:t>Welke hoogte lees je hier af?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19460" name="Picture 5" descr="Schema_waterpas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72009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20484" name="Picture 5" descr="320px-NivellementExamp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61198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21508" name="Picture 5" descr="PeilschaalHo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27527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22532" name="Picture 5" descr="NederlandvsN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4924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Verklikken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6696075" cy="505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3200"/>
              <a:t>Haakse hoeken uitzetten 3-4-5 steek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129462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400" dirty="0"/>
              <a:t>Haakse hoeken uitzetten</a:t>
            </a:r>
            <a:br>
              <a:rPr lang="nl-NL" altLang="nl-NL" sz="2400" dirty="0"/>
            </a:br>
            <a:r>
              <a:rPr lang="nl-NL" altLang="nl-NL" sz="2400" dirty="0"/>
              <a:t>Omcirkel methode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6840538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600"/>
              <a:t>Haakse hoek uitzetten</a:t>
            </a:r>
            <a:br>
              <a:rPr lang="nl-NL" altLang="nl-NL" sz="3600"/>
            </a:br>
            <a:r>
              <a:rPr lang="nl-NL" altLang="nl-NL" sz="3600"/>
              <a:t>Met een prisma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26628" name="Picture 5" descr="prisma%2031pr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25812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66825"/>
            <a:ext cx="1892300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Haakse hoeken uitzetten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3175"/>
            <a:ext cx="6913562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8TonsSondeerW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793037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kstvak 1"/>
          <p:cNvSpPr txBox="1">
            <a:spLocks noChangeArrowheads="1"/>
          </p:cNvSpPr>
          <p:nvPr/>
        </p:nvSpPr>
        <p:spPr bwMode="auto">
          <a:xfrm>
            <a:off x="1763713" y="5081588"/>
            <a:ext cx="3394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6000">
                <a:solidFill>
                  <a:srgbClr val="FF0000"/>
                </a:solidFill>
              </a:rPr>
              <a:t>sonderen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Haakse hoeken uitzetten</a:t>
            </a:r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056437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kstvak 1"/>
          <p:cNvSpPr txBox="1">
            <a:spLocks noChangeArrowheads="1"/>
          </p:cNvSpPr>
          <p:nvPr/>
        </p:nvSpPr>
        <p:spPr bwMode="auto">
          <a:xfrm>
            <a:off x="6011863" y="333375"/>
            <a:ext cx="242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hlinkClick r:id="rId3"/>
              </a:rPr>
              <a:t>klik pentagoon prisma</a:t>
            </a:r>
            <a:endParaRPr lang="nl-NL" altLang="nl-NL"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Haakse hoeken uitzetten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Verklikken van piketten</a:t>
            </a:r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6769100" cy="511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8194675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C98EF1D-E4D6-49A4-BB07-E2991C75BBA2}"/>
              </a:ext>
            </a:extLst>
          </p:cNvPr>
          <p:cNvSpPr/>
          <p:nvPr/>
        </p:nvSpPr>
        <p:spPr>
          <a:xfrm>
            <a:off x="611188" y="5552559"/>
            <a:ext cx="7921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nl-NL" altLang="nl-NL" sz="3200" dirty="0"/>
              <a:t>Lengte x breedte x 0,5 </a:t>
            </a:r>
            <a:r>
              <a:rPr lang="nl-NL" altLang="nl-NL" sz="3200" dirty="0">
                <a:highlight>
                  <a:srgbClr val="FFFF00"/>
                </a:highlight>
              </a:rPr>
              <a:t>of</a:t>
            </a:r>
            <a:r>
              <a:rPr lang="nl-NL" altLang="nl-NL" sz="3200" dirty="0"/>
              <a:t> l x b delen door 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Oppervlakte uitrekenen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845425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kgt - Lesmateriaal - Wikiwijs">
            <a:extLst>
              <a:ext uri="{FF2B5EF4-FFF2-40B4-BE49-F238E27FC236}">
                <a16:creationId xmlns:a16="http://schemas.microsoft.com/office/drawing/2014/main" id="{56D591F6-969A-4FEC-A28B-578F91CA2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1625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BC9D8C9-77BC-4CDC-9824-19261B8F5192}"/>
              </a:ext>
            </a:extLst>
          </p:cNvPr>
          <p:cNvSpPr txBox="1"/>
          <p:nvPr/>
        </p:nvSpPr>
        <p:spPr>
          <a:xfrm>
            <a:off x="539552" y="3212976"/>
            <a:ext cx="7327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Oppervlakte van een cirkel is:</a:t>
            </a:r>
          </a:p>
          <a:p>
            <a:endParaRPr lang="nl-NL" dirty="0"/>
          </a:p>
          <a:p>
            <a:r>
              <a:rPr lang="nl-NL" sz="3200" dirty="0">
                <a:solidFill>
                  <a:schemeClr val="accent6">
                    <a:lumMod val="75000"/>
                  </a:schemeClr>
                </a:solidFill>
              </a:rPr>
              <a:t>r = straal</a:t>
            </a:r>
          </a:p>
          <a:p>
            <a:r>
              <a:rPr lang="nl-NL" sz="3200" dirty="0">
                <a:solidFill>
                  <a:schemeClr val="accent6">
                    <a:lumMod val="75000"/>
                  </a:schemeClr>
                </a:solidFill>
              </a:rPr>
              <a:t>pi = 3,14</a:t>
            </a:r>
          </a:p>
          <a:p>
            <a:endParaRPr lang="nl-NL" dirty="0"/>
          </a:p>
          <a:p>
            <a:r>
              <a:rPr lang="nl-NL" sz="4000" dirty="0"/>
              <a:t>pi </a:t>
            </a:r>
            <a:r>
              <a:rPr lang="nl-NL" sz="3200" dirty="0"/>
              <a:t>x</a:t>
            </a:r>
            <a:r>
              <a:rPr lang="nl-NL" sz="4000" dirty="0"/>
              <a:t> r</a:t>
            </a:r>
            <a:r>
              <a:rPr lang="nl-NL" sz="4000" baseline="30000" dirty="0"/>
              <a:t>2        of  		x   </a:t>
            </a:r>
            <a:r>
              <a:rPr lang="nl-NL" sz="3200" dirty="0" err="1"/>
              <a:t>x</a:t>
            </a:r>
            <a:r>
              <a:rPr lang="nl-NL" sz="4000" dirty="0"/>
              <a:t>  r </a:t>
            </a:r>
            <a:r>
              <a:rPr lang="nl-NL" sz="3200" dirty="0"/>
              <a:t>x</a:t>
            </a:r>
            <a:r>
              <a:rPr lang="nl-NL" sz="4000" dirty="0"/>
              <a:t>  r</a:t>
            </a:r>
          </a:p>
        </p:txBody>
      </p:sp>
      <p:pic>
        <p:nvPicPr>
          <p:cNvPr id="2052" name="Picture 4" descr="Pi (Wiskunde) - Symbols and signs">
            <a:extLst>
              <a:ext uri="{FF2B5EF4-FFF2-40B4-BE49-F238E27FC236}">
                <a16:creationId xmlns:a16="http://schemas.microsoft.com/office/drawing/2014/main" id="{642C89BF-3B74-4E3F-AF2F-CB1655C8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06" y="5301208"/>
            <a:ext cx="480294" cy="4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38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Ook dit is een laserstraal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5688013" cy="548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rioolbuis leggen - lijnlaser</a:t>
            </a:r>
          </a:p>
        </p:txBody>
      </p:sp>
      <p:pic>
        <p:nvPicPr>
          <p:cNvPr id="34819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700213"/>
            <a:ext cx="651192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20072" y="5661248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Zichtbare (rode) straal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8AF8C-D387-4CF4-87F7-ED9275D5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Laser op bouwterrein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11D424-3CD5-4F00-8742-B1534EC29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24" y="1340768"/>
            <a:ext cx="7971286" cy="448590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Bij het gebruik van een laser moet je bedacht zijn op: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Weerspiegeling in (grote) ramen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Niet met waterpastoestel in laserstraal kijken</a:t>
            </a:r>
          </a:p>
          <a:p>
            <a:endParaRPr lang="nl-NL" dirty="0"/>
          </a:p>
        </p:txBody>
      </p:sp>
      <p:pic>
        <p:nvPicPr>
          <p:cNvPr id="1026" name="Picture 2" descr="8.755 videoclips en footage met Laser - Getty Images">
            <a:extLst>
              <a:ext uri="{FF2B5EF4-FFF2-40B4-BE49-F238E27FC236}">
                <a16:creationId xmlns:a16="http://schemas.microsoft.com/office/drawing/2014/main" id="{6798BB89-A454-4DB4-9FB9-B8E18181C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683674"/>
            <a:ext cx="634903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C08F0C2-EBB0-44C4-AABD-499D7D9F5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616" y="4437954"/>
            <a:ext cx="3249577" cy="17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39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H9DFpZS6x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6512" y="836712"/>
            <a:ext cx="9217024" cy="518457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1560" y="551723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4"/>
              </a:rPr>
              <a:t>klik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111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Uitzetten is: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Overbrengen van gegevens  van een kaart naar het terrein</a:t>
            </a:r>
          </a:p>
        </p:txBody>
      </p:sp>
      <p:pic>
        <p:nvPicPr>
          <p:cNvPr id="5124" name="Picture 5" descr="2%20Week%2010%20Uitzet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08275"/>
            <a:ext cx="6265863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Extra – riool renoveren</a:t>
            </a:r>
            <a:br>
              <a:rPr lang="nl-NL" altLang="nl-NL" dirty="0"/>
            </a:br>
            <a:br>
              <a:rPr lang="nl-NL" altLang="nl-NL" sz="1800" dirty="0"/>
            </a:br>
            <a:endParaRPr lang="nl-NL" altLang="nl-NL" sz="1800" dirty="0"/>
          </a:p>
        </p:txBody>
      </p:sp>
      <p:pic>
        <p:nvPicPr>
          <p:cNvPr id="3584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16113"/>
            <a:ext cx="701992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q8SMQ1PRQB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44907"/>
            <a:ext cx="9116993" cy="51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11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D4B6C79-2028-4DE6-B4F7-497326283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0648"/>
            <a:ext cx="3378498" cy="45821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01D3874-AD61-435D-9031-E40BFDB4AE51}"/>
              </a:ext>
            </a:extLst>
          </p:cNvPr>
          <p:cNvSpPr txBox="1"/>
          <p:nvPr/>
        </p:nvSpPr>
        <p:spPr>
          <a:xfrm>
            <a:off x="5292080" y="1124744"/>
            <a:ext cx="35275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Dit is </a:t>
            </a:r>
            <a:r>
              <a:rPr lang="nl-NL"/>
              <a:t>een </a:t>
            </a:r>
            <a:r>
              <a:rPr lang="nl-NL" dirty="0"/>
              <a:t>T</a:t>
            </a:r>
            <a:r>
              <a:rPr lang="nl-NL"/>
              <a:t>otal </a:t>
            </a:r>
            <a:r>
              <a:rPr lang="nl-NL" dirty="0"/>
              <a:t>station</a:t>
            </a:r>
          </a:p>
          <a:p>
            <a:endParaRPr lang="nl-NL" dirty="0"/>
          </a:p>
          <a:p>
            <a:r>
              <a:rPr lang="nl-NL" dirty="0"/>
              <a:t>Wordt gebruikt op bouwterreinen</a:t>
            </a:r>
          </a:p>
          <a:p>
            <a:r>
              <a:rPr lang="nl-NL" dirty="0"/>
              <a:t>voor het meten van hoogte en</a:t>
            </a:r>
          </a:p>
          <a:p>
            <a:r>
              <a:rPr lang="nl-NL" dirty="0"/>
              <a:t> afstanden en hoeken.</a:t>
            </a:r>
          </a:p>
          <a:p>
            <a:endParaRPr lang="nl-NL" dirty="0"/>
          </a:p>
          <a:p>
            <a:r>
              <a:rPr lang="nl-NL" dirty="0"/>
              <a:t>Het werkt samen met een teken</a:t>
            </a:r>
          </a:p>
          <a:p>
            <a:r>
              <a:rPr lang="nl-NL" dirty="0"/>
              <a:t>programma op de computer.</a:t>
            </a:r>
          </a:p>
        </p:txBody>
      </p:sp>
    </p:spTree>
    <p:extLst>
      <p:ext uri="{BB962C8B-B14F-4D97-AF65-F5344CB8AC3E}">
        <p14:creationId xmlns:p14="http://schemas.microsoft.com/office/powerpoint/2010/main" val="259461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Jalon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6148" name="Picture 5" descr="54040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37258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Jal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20713"/>
            <a:ext cx="28082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8284" y="598232"/>
            <a:ext cx="25122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700" dirty="0">
                <a:solidFill>
                  <a:srgbClr val="002060"/>
                </a:solidFill>
              </a:rPr>
              <a:t>Lijnen uitzetten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195737" y="183620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vooruitzichten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1871700" y="4131078"/>
            <a:ext cx="52385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1708383" y="3443506"/>
            <a:ext cx="0" cy="702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>
            <a:off x="484838" y="3419616"/>
            <a:ext cx="546893" cy="7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379655" flipH="1">
            <a:off x="3602538" y="3813072"/>
            <a:ext cx="546893" cy="7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Rechte verbindingslijn 12"/>
          <p:cNvCxnSpPr>
            <a:cxnSpLocks/>
          </p:cNvCxnSpPr>
          <p:nvPr/>
        </p:nvCxnSpPr>
        <p:spPr>
          <a:xfrm>
            <a:off x="1031731" y="3591019"/>
            <a:ext cx="3919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3562118" y="3443506"/>
            <a:ext cx="0" cy="702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2593261" y="3429000"/>
            <a:ext cx="0" cy="702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91F6400-416C-4584-AF64-1CC1861F9B3C}"/>
              </a:ext>
            </a:extLst>
          </p:cNvPr>
          <p:cNvCxnSpPr>
            <a:cxnSpLocks/>
          </p:cNvCxnSpPr>
          <p:nvPr/>
        </p:nvCxnSpPr>
        <p:spPr>
          <a:xfrm flipH="1">
            <a:off x="4719743" y="4162069"/>
            <a:ext cx="231583" cy="629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BB93A904-2131-43C8-8838-B6DA65130017}"/>
              </a:ext>
            </a:extLst>
          </p:cNvPr>
          <p:cNvCxnSpPr>
            <a:cxnSpLocks/>
          </p:cNvCxnSpPr>
          <p:nvPr/>
        </p:nvCxnSpPr>
        <p:spPr>
          <a:xfrm flipH="1">
            <a:off x="4964392" y="4257146"/>
            <a:ext cx="309274" cy="629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396F916-8FF5-4997-974F-55F3F764878B}"/>
              </a:ext>
            </a:extLst>
          </p:cNvPr>
          <p:cNvCxnSpPr>
            <a:cxnSpLocks/>
          </p:cNvCxnSpPr>
          <p:nvPr/>
        </p:nvCxnSpPr>
        <p:spPr>
          <a:xfrm flipH="1">
            <a:off x="4482948" y="4340331"/>
            <a:ext cx="309274" cy="629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65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7584" y="807095"/>
            <a:ext cx="25122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700" dirty="0">
                <a:solidFill>
                  <a:srgbClr val="002060"/>
                </a:solidFill>
              </a:rPr>
              <a:t>Lijnen uitzetten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195737" y="183620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tussenzichten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1871700" y="4131078"/>
            <a:ext cx="52385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7380312" y="3443506"/>
            <a:ext cx="0" cy="702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2303748" y="3429000"/>
            <a:ext cx="0" cy="702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>
            <a:off x="1331640" y="3429000"/>
            <a:ext cx="546893" cy="7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379655" flipH="1">
            <a:off x="5902114" y="3534748"/>
            <a:ext cx="546893" cy="7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echte verbindingslijn 11"/>
          <p:cNvCxnSpPr/>
          <p:nvPr/>
        </p:nvCxnSpPr>
        <p:spPr>
          <a:xfrm>
            <a:off x="5922150" y="3443506"/>
            <a:ext cx="0" cy="702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>
            <a:cxnSpLocks/>
          </p:cNvCxnSpPr>
          <p:nvPr/>
        </p:nvCxnSpPr>
        <p:spPr>
          <a:xfrm>
            <a:off x="1763688" y="3591019"/>
            <a:ext cx="5616624" cy="540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A3757F7-66D5-4BAF-BF94-13FB69AF5E67}"/>
              </a:ext>
            </a:extLst>
          </p:cNvPr>
          <p:cNvCxnSpPr>
            <a:cxnSpLocks/>
          </p:cNvCxnSpPr>
          <p:nvPr/>
        </p:nvCxnSpPr>
        <p:spPr>
          <a:xfrm>
            <a:off x="3203848" y="4581128"/>
            <a:ext cx="334245" cy="558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7B4CCC7F-0505-4008-AEF8-A73C4D3813A8}"/>
              </a:ext>
            </a:extLst>
          </p:cNvPr>
          <p:cNvCxnSpPr>
            <a:cxnSpLocks/>
          </p:cNvCxnSpPr>
          <p:nvPr/>
        </p:nvCxnSpPr>
        <p:spPr>
          <a:xfrm flipH="1">
            <a:off x="3563888" y="4653136"/>
            <a:ext cx="355398" cy="63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1FC2668-AD6A-4A08-B77A-E9B0914F7650}"/>
              </a:ext>
            </a:extLst>
          </p:cNvPr>
          <p:cNvCxnSpPr>
            <a:cxnSpLocks/>
          </p:cNvCxnSpPr>
          <p:nvPr/>
        </p:nvCxnSpPr>
        <p:spPr>
          <a:xfrm flipH="1">
            <a:off x="3339810" y="5013176"/>
            <a:ext cx="656126" cy="342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19D133D3-9E7E-41F5-BCD4-5AD54D04E597}"/>
              </a:ext>
            </a:extLst>
          </p:cNvPr>
          <p:cNvSpPr txBox="1"/>
          <p:nvPr/>
        </p:nvSpPr>
        <p:spPr>
          <a:xfrm>
            <a:off x="1123712" y="5568601"/>
            <a:ext cx="347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Tussen zichten is nauwkeuriger </a:t>
            </a:r>
          </a:p>
        </p:txBody>
      </p:sp>
    </p:spTree>
    <p:extLst>
      <p:ext uri="{BB962C8B-B14F-4D97-AF65-F5344CB8AC3E}">
        <p14:creationId xmlns:p14="http://schemas.microsoft.com/office/powerpoint/2010/main" val="39020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59632" y="877945"/>
            <a:ext cx="25122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700" dirty="0">
                <a:solidFill>
                  <a:srgbClr val="002060"/>
                </a:solidFill>
              </a:rPr>
              <a:t>Lijnen uitzetten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195736" y="1836203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Bepalen snijpunt van twee meetlijnen</a:t>
            </a:r>
          </a:p>
        </p:txBody>
      </p:sp>
      <p:pic>
        <p:nvPicPr>
          <p:cNvPr id="4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2024510" flipH="1">
            <a:off x="6114026" y="5113513"/>
            <a:ext cx="453354" cy="7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4151620" y="3279764"/>
            <a:ext cx="0" cy="702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5768603" y="4686551"/>
            <a:ext cx="0" cy="702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7110282" y="2415914"/>
            <a:ext cx="0" cy="702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465766" y="2456892"/>
            <a:ext cx="0" cy="702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2465766" y="4201643"/>
            <a:ext cx="0" cy="7020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2465767" y="3158971"/>
            <a:ext cx="3302837" cy="2229659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V="1">
            <a:off x="2465766" y="3117993"/>
            <a:ext cx="4644516" cy="178572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20241555">
            <a:off x="1562902" y="4514205"/>
            <a:ext cx="453354" cy="7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eterm01\AppData\Local\Microsoft\Windows\Temporary Internet Files\Content.IE5\GMJPVBID\MC900441896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92"/>
          <a:stretch/>
        </p:blipFill>
        <p:spPr bwMode="auto">
          <a:xfrm rot="20970115" flipH="1">
            <a:off x="4172100" y="3265257"/>
            <a:ext cx="453354" cy="7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8AC065B-9077-4DAF-A5E7-BF5CFFF47CFE}"/>
              </a:ext>
            </a:extLst>
          </p:cNvPr>
          <p:cNvSpPr txBox="1"/>
          <p:nvPr/>
        </p:nvSpPr>
        <p:spPr>
          <a:xfrm>
            <a:off x="1115616" y="6165304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Met 3 personen kun je het snijpunt van 2 lijnen bepalen</a:t>
            </a:r>
          </a:p>
        </p:txBody>
      </p:sp>
    </p:spTree>
    <p:extLst>
      <p:ext uri="{BB962C8B-B14F-4D97-AF65-F5344CB8AC3E}">
        <p14:creationId xmlns:p14="http://schemas.microsoft.com/office/powerpoint/2010/main" val="23900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jalonrichter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7172" name="Picture 5" descr="Jalonnivea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8638"/>
            <a:ext cx="12922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Jalonniveau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76475"/>
            <a:ext cx="15414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7" ma:contentTypeDescription="Een nieuw document maken." ma:contentTypeScope="" ma:versionID="2bdc9858dce67908c1bf83eda0e1dc69">
  <xsd:schema xmlns:xsd="http://www.w3.org/2001/XMLSchema" xmlns:xs="http://www.w3.org/2001/XMLSchema" xmlns:p="http://schemas.microsoft.com/office/2006/metadata/properties" xmlns:ns3="c2e09757-d42c-4fcd-ae27-c71d4b258210" targetNamespace="http://schemas.microsoft.com/office/2006/metadata/properties" ma:root="true" ma:fieldsID="3e2e24cfeebde6709c0104c5cd878e51" ns3:_="">
    <xsd:import namespace="c2e09757-d42c-4fcd-ae27-c71d4b2582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BC7DB4-3BAD-4780-86FA-148C9AE9AA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2D3AFF-91EE-44C5-8AC1-A094096C3D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AAF802-3572-4432-BAAD-B2499F575FE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2e09757-d42c-4fcd-ae27-c71d4b25821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228</Words>
  <Application>Microsoft Office PowerPoint</Application>
  <PresentationFormat>Diavoorstelling (4:3)</PresentationFormat>
  <Paragraphs>66</Paragraphs>
  <Slides>42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5" baseType="lpstr">
      <vt:lpstr>Arial</vt:lpstr>
      <vt:lpstr>Wingdings</vt:lpstr>
      <vt:lpstr>Standaardontwerp</vt:lpstr>
      <vt:lpstr>Landmeten en waterpassen</vt:lpstr>
      <vt:lpstr>Landmeten is:</vt:lpstr>
      <vt:lpstr>PowerPoint-presentatie</vt:lpstr>
      <vt:lpstr>Uitzetten is:</vt:lpstr>
      <vt:lpstr>Jalon </vt:lpstr>
      <vt:lpstr>PowerPoint-presentatie</vt:lpstr>
      <vt:lpstr>PowerPoint-presentatie</vt:lpstr>
      <vt:lpstr>PowerPoint-presentatie</vt:lpstr>
      <vt:lpstr>jalonrichter</vt:lpstr>
      <vt:lpstr>Prisma</vt:lpstr>
      <vt:lpstr>Statief en loodstaaf</vt:lpstr>
      <vt:lpstr>Meetband</vt:lpstr>
      <vt:lpstr>Meetpennen</vt:lpstr>
      <vt:lpstr>Baak </vt:lpstr>
      <vt:lpstr>Baak</vt:lpstr>
      <vt:lpstr>PowerPoint-presentatie</vt:lpstr>
      <vt:lpstr>Waterpastoestel</vt:lpstr>
      <vt:lpstr>PowerPoint-presentatie</vt:lpstr>
      <vt:lpstr>Dit zie je dan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Verklikken</vt:lpstr>
      <vt:lpstr>Haakse hoeken uitzetten 3-4-5 steek</vt:lpstr>
      <vt:lpstr>Haakse hoeken uitzetten Omcirkel methode</vt:lpstr>
      <vt:lpstr>Haakse hoek uitzetten Met een prisma</vt:lpstr>
      <vt:lpstr>Haakse hoeken uitzetten</vt:lpstr>
      <vt:lpstr>Haakse hoeken uitzetten</vt:lpstr>
      <vt:lpstr>Haakse hoeken uitzetten</vt:lpstr>
      <vt:lpstr>Verklikken van piketten</vt:lpstr>
      <vt:lpstr>PowerPoint-presentatie</vt:lpstr>
      <vt:lpstr>Oppervlakte uitrekenen</vt:lpstr>
      <vt:lpstr>PowerPoint-presentatie</vt:lpstr>
      <vt:lpstr>Ook dit is een laserstraal</vt:lpstr>
      <vt:lpstr>rioolbuis leggen - lijnlaser</vt:lpstr>
      <vt:lpstr>Laser op bouwterrein</vt:lpstr>
      <vt:lpstr>PowerPoint-presentatie</vt:lpstr>
      <vt:lpstr>Extra – riool renoveren  </vt:lpstr>
      <vt:lpstr>PowerPoint-presentatie</vt:lpstr>
      <vt:lpstr>PowerPoint-presentatie</vt:lpstr>
    </vt:vector>
  </TitlesOfParts>
  <Company>AOC de Groene 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default</dc:creator>
  <cp:lastModifiedBy>Jurriën van 't Oever</cp:lastModifiedBy>
  <cp:revision>41</cp:revision>
  <dcterms:created xsi:type="dcterms:W3CDTF">2007-09-19T11:42:49Z</dcterms:created>
  <dcterms:modified xsi:type="dcterms:W3CDTF">2021-01-19T15:28:02Z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